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10" r:id="rId3"/>
    <p:sldMasterId id="2147483722" r:id="rId4"/>
    <p:sldMasterId id="2147483734" r:id="rId5"/>
    <p:sldMasterId id="2147483746" r:id="rId6"/>
    <p:sldMasterId id="2147483770" r:id="rId7"/>
    <p:sldMasterId id="2147483782" r:id="rId8"/>
    <p:sldMasterId id="2147483794" r:id="rId9"/>
    <p:sldMasterId id="2147483806" r:id="rId10"/>
    <p:sldMasterId id="2147483818" r:id="rId11"/>
    <p:sldMasterId id="2147483830" r:id="rId12"/>
    <p:sldMasterId id="2147483854" r:id="rId13"/>
    <p:sldMasterId id="2147483866" r:id="rId14"/>
    <p:sldMasterId id="2147483878" r:id="rId15"/>
    <p:sldMasterId id="2147483890" r:id="rId16"/>
  </p:sldMasterIdLst>
  <p:notesMasterIdLst>
    <p:notesMasterId r:id="rId55"/>
  </p:notesMasterIdLst>
  <p:handoutMasterIdLst>
    <p:handoutMasterId r:id="rId56"/>
  </p:handoutMasterIdLst>
  <p:sldIdLst>
    <p:sldId id="286" r:id="rId17"/>
    <p:sldId id="303" r:id="rId18"/>
    <p:sldId id="304" r:id="rId19"/>
    <p:sldId id="305" r:id="rId20"/>
    <p:sldId id="307" r:id="rId21"/>
    <p:sldId id="308" r:id="rId22"/>
    <p:sldId id="309" r:id="rId23"/>
    <p:sldId id="320" r:id="rId24"/>
    <p:sldId id="310" r:id="rId25"/>
    <p:sldId id="322" r:id="rId26"/>
    <p:sldId id="321" r:id="rId27"/>
    <p:sldId id="324" r:id="rId28"/>
    <p:sldId id="323" r:id="rId29"/>
    <p:sldId id="325" r:id="rId30"/>
    <p:sldId id="319" r:id="rId31"/>
    <p:sldId id="311" r:id="rId32"/>
    <p:sldId id="312" r:id="rId33"/>
    <p:sldId id="318" r:id="rId34"/>
    <p:sldId id="313" r:id="rId35"/>
    <p:sldId id="328" r:id="rId36"/>
    <p:sldId id="327" r:id="rId37"/>
    <p:sldId id="330" r:id="rId38"/>
    <p:sldId id="339" r:id="rId39"/>
    <p:sldId id="332" r:id="rId40"/>
    <p:sldId id="331" r:id="rId41"/>
    <p:sldId id="333" r:id="rId42"/>
    <p:sldId id="334" r:id="rId43"/>
    <p:sldId id="335" r:id="rId44"/>
    <p:sldId id="342" r:id="rId45"/>
    <p:sldId id="341" r:id="rId46"/>
    <p:sldId id="340" r:id="rId47"/>
    <p:sldId id="337" r:id="rId48"/>
    <p:sldId id="336" r:id="rId49"/>
    <p:sldId id="316" r:id="rId50"/>
    <p:sldId id="317" r:id="rId51"/>
    <p:sldId id="315" r:id="rId52"/>
    <p:sldId id="314" r:id="rId53"/>
    <p:sldId id="284" r:id="rId54"/>
  </p:sldIdLst>
  <p:sldSz cx="9144000" cy="6858000" type="screen4x3"/>
  <p:notesSz cx="6858000" cy="9144000"/>
  <p:defaultTextStyle>
    <a:defPPr>
      <a:defRPr lang="en-US"/>
    </a:defPPr>
    <a:lvl1pPr marL="0" indent="0" algn="l" defTabSz="914400" rtl="0" eaLnBrk="1" latinLnBrk="0" hangingPunct="1">
      <a:lnSpc>
        <a:spcPct val="110000"/>
      </a:lnSpc>
      <a:spcBef>
        <a:spcPts val="400"/>
      </a:spcBef>
      <a:spcAft>
        <a:spcPts val="1400"/>
      </a:spcAft>
      <a:buFont typeface="Arial" panose="020B0604020202020204" pitchFamily="34" charset="0"/>
      <a:buNone/>
      <a:defRPr sz="1800" kern="1200" baseline="0">
        <a:solidFill>
          <a:schemeClr val="tx2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lnSpc>
        <a:spcPct val="110000"/>
      </a:lnSpc>
      <a:spcBef>
        <a:spcPts val="400"/>
      </a:spcBef>
      <a:spcAft>
        <a:spcPts val="1200"/>
      </a:spcAft>
      <a:buFont typeface="Arial" panose="020B0604020202020204" pitchFamily="34" charset="0"/>
      <a:buNone/>
      <a:defRPr sz="2400" b="0" i="0" kern="1200" baseline="0">
        <a:solidFill>
          <a:schemeClr val="accent1"/>
        </a:solidFill>
        <a:latin typeface="+mn-lt"/>
        <a:ea typeface="+mn-ea"/>
        <a:cs typeface="+mn-cs"/>
      </a:defRPr>
    </a:lvl2pPr>
    <a:lvl3pPr marL="180000" indent="-180000" algn="l" defTabSz="914400" rtl="0" eaLnBrk="1" latinLnBrk="0" hangingPunct="1">
      <a:lnSpc>
        <a:spcPct val="110000"/>
      </a:lnSpc>
      <a:spcBef>
        <a:spcPts val="400"/>
      </a:spcBef>
      <a:spcAft>
        <a:spcPts val="500"/>
      </a:spcAft>
      <a:buClr>
        <a:schemeClr val="accent1"/>
      </a:buClr>
      <a:buFont typeface="Arial" panose="020B0604020202020204" pitchFamily="34" charset="0"/>
      <a:buChar char="•"/>
      <a:defRPr sz="1800" b="0" i="0" kern="1200" baseline="0">
        <a:solidFill>
          <a:schemeClr val="tx2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lnSpc>
        <a:spcPct val="110000"/>
      </a:lnSpc>
      <a:spcBef>
        <a:spcPts val="400"/>
      </a:spcBef>
      <a:spcAft>
        <a:spcPts val="500"/>
      </a:spcAft>
      <a:buClr>
        <a:schemeClr val="accent1"/>
      </a:buClr>
      <a:buFont typeface="Arial" panose="020B0604020202020204" pitchFamily="34" charset="0"/>
      <a:buChar char="•"/>
      <a:defRPr sz="1800" kern="1200" baseline="0">
        <a:solidFill>
          <a:schemeClr val="bg2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lnSpc>
        <a:spcPct val="110000"/>
      </a:lnSpc>
      <a:spcBef>
        <a:spcPts val="400"/>
      </a:spcBef>
      <a:spcAft>
        <a:spcPts val="500"/>
      </a:spcAft>
      <a:buClr>
        <a:schemeClr val="accent1"/>
      </a:buClr>
      <a:buFont typeface="Calibri" panose="020F0502020204030204" pitchFamily="34" charset="0"/>
      <a:buChar char="‒"/>
      <a:defRPr sz="1800" kern="1200" baseline="0">
        <a:solidFill>
          <a:schemeClr val="bg2"/>
        </a:solidFill>
        <a:latin typeface="+mn-lt"/>
        <a:ea typeface="+mn-ea"/>
        <a:cs typeface="+mn-cs"/>
      </a:defRPr>
    </a:lvl5pPr>
    <a:lvl6pPr marL="25146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9718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4290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862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E96"/>
    <a:srgbClr val="542F87"/>
    <a:srgbClr val="004559"/>
    <a:srgbClr val="009C4D"/>
    <a:srgbClr val="AFDFE4"/>
    <a:srgbClr val="FFFFFF"/>
    <a:srgbClr val="0083C2"/>
    <a:srgbClr val="44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4B99C7CD-996E-4A2F-B71C-8F1E6EC943DA}" styleName="JC Table">
    <a:wholeTbl>
      <a:tcTxStyle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6350" cmpd="sng">
              <a:solidFill>
                <a:schemeClr val="dk2"/>
              </a:solidFill>
            </a:ln>
          </a:bottom>
          <a:insideH>
            <a:ln w="3175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solidFill>
            <a:srgbClr val="E6F7F7"/>
          </a:solidFill>
        </a:fill>
      </a:tcStyle>
    </a:wholeTbl>
    <a:firstRow>
      <a:tcTxStyle b="off">
        <a:fontRef idx="minor">
          <a:schemeClr val="lt1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98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01DE5DE-37DA-47D4-8ED5-E1CDE6E4F8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246730-DAB9-4EC9-984B-1B24C0DEC6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B288C-8FC2-441D-AFDB-347A9A3671E5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F9F171-0168-4334-B337-CF66C592BB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EF0FB06-C2C0-4054-98AB-20F3B15904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D5FF3-1977-435B-B3EE-CF8126EBA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0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0919A-26CF-44C1-9A34-839FB708FB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C33D3-4D37-448A-8AE0-52EF3095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4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3CDE9A-967B-41D8-ABA3-F99200857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00" y="2934000"/>
            <a:ext cx="3960000" cy="1980000"/>
          </a:xfrm>
        </p:spPr>
        <p:txBody>
          <a:bodyPr anchor="b"/>
          <a:lstStyle>
            <a:lvl1pPr algn="l">
              <a:lnSpc>
                <a:spcPct val="100000"/>
              </a:lnSpc>
              <a:defRPr sz="4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00" y="5238000"/>
            <a:ext cx="3240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3E8B01-5F95-470F-9F3B-D5E00DDB54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54" y="622264"/>
            <a:ext cx="1350267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3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000" y="1890000"/>
            <a:ext cx="3798000" cy="468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4000" y="2412274"/>
            <a:ext cx="3798000" cy="33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52000" y="1890000"/>
            <a:ext cx="3798000" cy="468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2000" y="2412274"/>
            <a:ext cx="3798000" cy="33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2E58C275-4805-4662-B37D-F27E52CE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="" xmlns:a16="http://schemas.microsoft.com/office/drawing/2014/main" id="{4812057F-7E08-45AE-B526-EACBC5BA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22507-E0A6-477A-A611-D11D8B4DA73F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="" xmlns:a16="http://schemas.microsoft.com/office/drawing/2014/main" id="{C8BCE347-6355-4AB9-AD39-87C3C8E7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="" xmlns:a16="http://schemas.microsoft.com/office/drawing/2014/main" id="{E5C61269-CC97-47AC-AEB3-609EAE9B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2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8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7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1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6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7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4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6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2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0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4000" y="1890000"/>
            <a:ext cx="3420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9637C980-93F0-45BA-8F8D-C82A97955F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6000" y="1962000"/>
            <a:ext cx="3780000" cy="3384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AU" dirty="0"/>
              <a:t>Drag/paste picture to icon or click icon to add image.  Click Format &gt; Crop &gt; Fill to resize/move the image inside the placeholder or to reset the image. To fit a whole image without maintaining the placeholder shape click Format &gt; Crop &gt; Fit.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044D52E9-69B4-4305-B500-3CD4F4EC8B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A0CEC5-0AB4-426A-B677-9E2966764637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AF33C713-A534-42EE-947F-ABB9C2A619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6E3DA71B-2799-4F3D-9798-2B0408D386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31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7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0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7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0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9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9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8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1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5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op, Tab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3998" y="1926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94D21E-8605-48B0-BF5A-C1254114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50E9-3BA4-4D46-95BC-AFC2E8DCF628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7008EC-1D75-4EE1-AC11-D6D45519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80AF75-5BE1-4663-B67E-538C5117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8481D0-0C55-4CF2-96D0-EF7125CE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630000" y="2970000"/>
            <a:ext cx="7920000" cy="17640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359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6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8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6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5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1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8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5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7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Table Righ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4000" y="1926000"/>
            <a:ext cx="3420000" cy="338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044D52E9-69B4-4305-B500-3CD4F4EC8B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8D7790-C16A-4B4E-A4F2-C7AAE988BC27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AF33C713-A534-42EE-947F-ABB9C2A619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6E3DA71B-2799-4F3D-9798-2B0408D386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F60F09-AF3C-4E18-86D6-8A3D54BAD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27" y="6130380"/>
            <a:ext cx="280417" cy="217932"/>
          </a:xfrm>
          <a:prstGeom prst="rect">
            <a:avLst/>
          </a:prstGeom>
        </p:spPr>
      </p:pic>
      <p:sp>
        <p:nvSpPr>
          <p:cNvPr id="4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4698000" y="1998000"/>
            <a:ext cx="3816000" cy="16920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65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0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4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7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1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3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2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ull Boxes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1AB979E-E072-4578-9EEC-A8C381176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999" y="3168000"/>
            <a:ext cx="7920000" cy="1332000"/>
          </a:xfrm>
          <a:solidFill>
            <a:schemeClr val="accent6"/>
          </a:solidFill>
        </p:spPr>
        <p:txBody>
          <a:bodyPr lIns="180000" tIns="216000" rIns="216000" bIns="216000"/>
          <a:lstStyle>
            <a:lvl1pPr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B3254559-F5B5-441F-8240-B1F3862785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EC66173-0181-4D36-B76E-BA7F33CE3A05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DF627BC6-9524-47F1-B740-13D0180AF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484FDF65-7063-401D-801F-6C11B507DC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92B0DCE5-4A94-45B4-8089-D7D270FA4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000" y="1926000"/>
            <a:ext cx="7200000" cy="93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02340A4-C5AA-4C97-B513-9925710E52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3725" y="4788000"/>
            <a:ext cx="7200000" cy="93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8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1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1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7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1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5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9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7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4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9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&amp; Pull Boxes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1AB979E-E072-4578-9EEC-A8C381176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2898000"/>
            <a:ext cx="7884000" cy="1026000"/>
          </a:xfrm>
          <a:solidFill>
            <a:schemeClr val="accent1"/>
          </a:solidFill>
        </p:spPr>
        <p:txBody>
          <a:bodyPr lIns="270000" tIns="216000" rIns="270000" bIns="216000"/>
          <a:lstStyle>
            <a:lvl1pPr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B3254559-F5B5-441F-8240-B1F3862785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1270AF-B046-44CE-912A-09D0BD58C84B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DF627BC6-9524-47F1-B740-13D0180AF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484FDF65-7063-401D-801F-6C11B507DC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92B0DCE5-4A94-45B4-8089-D7D270FA4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000" y="1926000"/>
            <a:ext cx="7884000" cy="72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02340A4-C5AA-4C97-B513-9925710E52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000" y="4068000"/>
            <a:ext cx="7884000" cy="1026000"/>
          </a:xfrm>
          <a:solidFill>
            <a:schemeClr val="accent3"/>
          </a:solidFill>
        </p:spPr>
        <p:txBody>
          <a:bodyPr lIns="270000" tIns="216000" rIns="270000" bIns="216000"/>
          <a:lstStyle>
            <a:lvl1pPr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6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9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2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6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0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7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4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8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&amp; Pull Boxes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1AB979E-E072-4578-9EEC-A8C381176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2556000"/>
            <a:ext cx="7884000" cy="1008000"/>
          </a:xfrm>
          <a:solidFill>
            <a:schemeClr val="accent6"/>
          </a:solidFill>
        </p:spPr>
        <p:txBody>
          <a:bodyPr lIns="270000" tIns="216000" rIns="270000" bIns="216000"/>
          <a:lstStyle>
            <a:lvl1pPr marL="0" indent="0">
              <a:buClr>
                <a:schemeClr val="accent1"/>
              </a:buClr>
              <a:buFontTx/>
              <a:buNone/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B3254559-F5B5-441F-8240-B1F3862785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F9B072F-FEEF-4B0D-9052-234342367437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DF627BC6-9524-47F1-B740-13D0180AF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484FDF65-7063-401D-801F-6C11B507DC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92B0DCE5-4A94-45B4-8089-D7D270FA4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000" y="1926000"/>
            <a:ext cx="7920000" cy="3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02340A4-C5AA-4C97-B513-9925710E52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000" y="3717000"/>
            <a:ext cx="7884000" cy="1008000"/>
          </a:xfrm>
          <a:solidFill>
            <a:schemeClr val="accent6"/>
          </a:solidFill>
        </p:spPr>
        <p:txBody>
          <a:bodyPr lIns="270000" tIns="216000" rIns="270000" bIns="216000"/>
          <a:lstStyle>
            <a:lvl1pPr marL="0" indent="0">
              <a:buClr>
                <a:schemeClr val="accent1"/>
              </a:buClr>
              <a:buFontTx/>
              <a:buNone/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45AEEA7-0B9A-4B96-BF32-0159614BA2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000" y="4932000"/>
            <a:ext cx="7884000" cy="1008000"/>
          </a:xfrm>
          <a:solidFill>
            <a:schemeClr val="accent6"/>
          </a:solidFill>
        </p:spPr>
        <p:txBody>
          <a:bodyPr lIns="270000" tIns="216000" rIns="270000" bIns="216000"/>
          <a:lstStyle>
            <a:lvl1pPr marL="0" indent="0">
              <a:buClr>
                <a:schemeClr val="accent1"/>
              </a:buClr>
              <a:buFontTx/>
              <a:buNone/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6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7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9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9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3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1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4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7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4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2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921496D-666D-41C6-AB85-094D9A58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A29A4D1-AC9A-40FC-9275-92831EAE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F059-D9A4-4F78-9F84-FCB89933C7CE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6CC75E3-ECCF-4301-98F4-F544CD1C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7187E3F4-230C-4BBE-85F2-EDA3EA84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6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8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6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9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3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4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5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3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4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19D81E04-6D1C-47B2-A858-27C39CC2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B182-A413-4304-A2D4-77FF491C4277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877947F-32F4-466D-B106-8B510E7C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0587B46-5DBB-4A4C-95CC-5DE862D6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0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0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8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000" y="2448000"/>
            <a:ext cx="7920000" cy="34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99851DF-5FAD-4573-AB5E-56372FD2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6BC071-6417-4B40-A44C-B7E70265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C5A0-B267-416C-BCAE-FF4788D9C091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4AE6D2E-322C-4A33-A91C-36F78CE8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936F8F1C-E43D-4DEA-B0CA-7EDBEC3C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6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45D66A-BB0C-45B0-BB3F-A7E7E2D08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00" y="486000"/>
            <a:ext cx="3960000" cy="1980000"/>
          </a:xfrm>
        </p:spPr>
        <p:txBody>
          <a:bodyPr anchor="t"/>
          <a:lstStyle>
            <a:lvl1pPr algn="l">
              <a:lnSpc>
                <a:spcPct val="100000"/>
              </a:lnSpc>
              <a:defRPr sz="4200" baseline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00" y="2790000"/>
            <a:ext cx="3240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36DAA6-7987-4412-B2AF-0F118A9DD4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7" y="5497706"/>
            <a:ext cx="1350267" cy="6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4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558000"/>
            <a:ext cx="7920000" cy="54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4000" y="2448000"/>
            <a:ext cx="3798000" cy="34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2000" y="2448000"/>
            <a:ext cx="3798000" cy="34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C130B58B-D63F-487F-AAAB-42889DB3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FA78-6B2E-4195-8372-46D8FA386C43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054E9828-04CD-4A51-AC28-67EC2BB4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E8C23199-7568-4FDD-8E62-A7C6205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4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000" y="2448000"/>
            <a:ext cx="3798000" cy="468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4000" y="2952000"/>
            <a:ext cx="3798000" cy="29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52000" y="2448000"/>
            <a:ext cx="3798000" cy="468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2000" y="2952000"/>
            <a:ext cx="3798000" cy="29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2E58C275-4805-4662-B37D-F27E52CE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="" xmlns:a16="http://schemas.microsoft.com/office/drawing/2014/main" id="{4812057F-7E08-45AE-B526-EACBC5BA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22507-E0A6-477A-A611-D11D8B4DA73F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="" xmlns:a16="http://schemas.microsoft.com/office/drawing/2014/main" id="{C8BCE347-6355-4AB9-AD39-87C3C8E7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="" xmlns:a16="http://schemas.microsoft.com/office/drawing/2014/main" id="{E5C61269-CC97-47AC-AEB3-609EAE9B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7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4000" y="2448000"/>
            <a:ext cx="3420000" cy="34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9637C980-93F0-45BA-8F8D-C82A97955F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6000" y="2556000"/>
            <a:ext cx="3780000" cy="3384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AU" dirty="0"/>
              <a:t>Drag/paste picture to icon or click icon to add image.  Click Format &gt; Crop &gt; Fill to resize/move the image inside the placeholder or to reset the image. To fit a whole image without maintaining the placeholder shape click Format &gt; Crop &gt; Fit.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044D52E9-69B4-4305-B500-3CD4F4EC8B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A0CEC5-0AB4-426A-B677-9E2966764637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AF33C713-A534-42EE-947F-ABB9C2A619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6E3DA71B-2799-4F3D-9798-2B0408D386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34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op, Tab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3998" y="2448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94D21E-8605-48B0-BF5A-C1254114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50E9-3BA4-4D46-95BC-AFC2E8DCF628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7008EC-1D75-4EE1-AC11-D6D45519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80AF75-5BE1-4663-B67E-538C5117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8481D0-0C55-4CF2-96D0-EF7125CE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630000" y="3276000"/>
            <a:ext cx="7920000" cy="1764000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415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ull Boxes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1AB979E-E072-4578-9EEC-A8C381176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999" y="3420000"/>
            <a:ext cx="7920000" cy="1332000"/>
          </a:xfrm>
          <a:solidFill>
            <a:schemeClr val="accent6"/>
          </a:solidFill>
        </p:spPr>
        <p:txBody>
          <a:bodyPr lIns="180000" tIns="216000" rIns="216000" bIns="216000"/>
          <a:lstStyle>
            <a:lvl1pPr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B3254559-F5B5-441F-8240-B1F3862785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EC66173-0181-4D36-B76E-BA7F33CE3A05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DF627BC6-9524-47F1-B740-13D0180AF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484FDF65-7063-401D-801F-6C11B507DC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92B0DCE5-4A94-45B4-8089-D7D270FA4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000" y="2448000"/>
            <a:ext cx="7920000" cy="93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02340A4-C5AA-4C97-B513-9925710E52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3725" y="4932000"/>
            <a:ext cx="7920000" cy="93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2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&amp; Pull Boxes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1AB979E-E072-4578-9EEC-A8C381176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3420000"/>
            <a:ext cx="7884000" cy="1026000"/>
          </a:xfrm>
          <a:solidFill>
            <a:schemeClr val="accent1"/>
          </a:solidFill>
        </p:spPr>
        <p:txBody>
          <a:bodyPr lIns="270000" tIns="216000" rIns="270000" bIns="216000"/>
          <a:lstStyle>
            <a:lvl1pPr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B3254559-F5B5-441F-8240-B1F3862785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1270AF-B046-44CE-912A-09D0BD58C84B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DF627BC6-9524-47F1-B740-13D0180AF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484FDF65-7063-401D-801F-6C11B507DC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92B0DCE5-4A94-45B4-8089-D7D270FA4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000" y="2448000"/>
            <a:ext cx="7920000" cy="93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02340A4-C5AA-4C97-B513-9925710E52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000" y="4590000"/>
            <a:ext cx="7884000" cy="1026000"/>
          </a:xfrm>
          <a:solidFill>
            <a:schemeClr val="accent3"/>
          </a:solidFill>
        </p:spPr>
        <p:txBody>
          <a:bodyPr lIns="270000" tIns="216000" rIns="270000" bIns="216000"/>
          <a:lstStyle>
            <a:lvl1pPr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5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&amp; Pull Boxes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1AB979E-E072-4578-9EEC-A8C381176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" y="3168402"/>
            <a:ext cx="7884000" cy="828000"/>
          </a:xfrm>
          <a:solidFill>
            <a:schemeClr val="accent6"/>
          </a:solidFill>
        </p:spPr>
        <p:txBody>
          <a:bodyPr lIns="270000" tIns="216000" rIns="270000" bIns="216000"/>
          <a:lstStyle>
            <a:lvl1pPr marL="0" indent="0">
              <a:buClr>
                <a:schemeClr val="accent1"/>
              </a:buClr>
              <a:buFontTx/>
              <a:buNone/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92B0DCE5-4A94-45B4-8089-D7D270FA4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000" y="2448000"/>
            <a:ext cx="7920000" cy="64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02340A4-C5AA-4C97-B513-9925710E52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000" y="4100802"/>
            <a:ext cx="7884000" cy="828000"/>
          </a:xfrm>
          <a:solidFill>
            <a:schemeClr val="accent6"/>
          </a:solidFill>
        </p:spPr>
        <p:txBody>
          <a:bodyPr lIns="270000" tIns="216000" rIns="270000" bIns="216000"/>
          <a:lstStyle>
            <a:lvl1pPr marL="0" indent="0">
              <a:buClr>
                <a:schemeClr val="accent1"/>
              </a:buClr>
              <a:buFontTx/>
              <a:buNone/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45AEEA7-0B9A-4B96-BF32-0159614BA2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4000" y="5033202"/>
            <a:ext cx="7884000" cy="828000"/>
          </a:xfrm>
          <a:solidFill>
            <a:schemeClr val="accent6"/>
          </a:solidFill>
        </p:spPr>
        <p:txBody>
          <a:bodyPr lIns="270000" tIns="216000" rIns="270000" bIns="216000"/>
          <a:lstStyle>
            <a:lvl1pPr marL="0" indent="0">
              <a:buClr>
                <a:schemeClr val="accent1"/>
              </a:buClr>
              <a:buFontTx/>
              <a:buNone/>
              <a:tabLst>
                <a:tab pos="450000" algn="l"/>
              </a:tabLst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BAC783C6-E6DF-4C80-8784-C8D41095A7C9}" type="datetime1">
              <a:rPr lang="en-AU" smtClean="0"/>
              <a:pPr/>
              <a:t>1/08/2019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AU" smtClean="0"/>
              <a:t>|  Footer text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5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921496D-666D-41C6-AB85-094D9A58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83C6-E6DF-4C80-8784-C8D41095A7C9}" type="datetime1">
              <a:rPr lang="en-AU" smtClean="0"/>
              <a:pPr/>
              <a:t>1/08/2019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|  Footer text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3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1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5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FA2A1FD-28F7-443C-B642-547C14CE6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00" y="486000"/>
            <a:ext cx="3960000" cy="1980000"/>
          </a:xfrm>
        </p:spPr>
        <p:txBody>
          <a:bodyPr anchor="t"/>
          <a:lstStyle>
            <a:lvl1pPr algn="l">
              <a:lnSpc>
                <a:spcPct val="100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00" y="2790000"/>
            <a:ext cx="3240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EA61FD-69CB-4205-A00A-62F3CEA146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9" y="5497704"/>
            <a:ext cx="1350267" cy="6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9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3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9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0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5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9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1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7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4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0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DC717BD-D255-4BF3-9A30-57748095C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854000"/>
            <a:ext cx="7920000" cy="3600000"/>
          </a:xfrm>
        </p:spPr>
        <p:txBody>
          <a:bodyPr/>
          <a:lstStyle>
            <a:lvl1pPr marL="468000" indent="-468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 sz="2400" baseline="0">
                <a:solidFill>
                  <a:schemeClr val="bg1"/>
                </a:solidFill>
              </a:defRPr>
            </a:lvl1pPr>
            <a:lvl2pPr marL="936000" indent="-468000">
              <a:buClr>
                <a:schemeClr val="accent1"/>
              </a:buClr>
              <a:buFont typeface="+mj-lt"/>
              <a:buAutoNum type="alphaLcPeriod"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AU" dirty="0"/>
              <a:t>Insert </a:t>
            </a:r>
            <a:r>
              <a:rPr lang="en-AU" dirty="0" smtClean="0"/>
              <a:t>items here.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BCE561-2A2B-4D94-B690-F098955D2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63D3252-AE78-4A98-82F1-98C98C2CD0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0000" y="5544000"/>
            <a:ext cx="1800000" cy="540000"/>
          </a:xfr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300" b="1" i="0" baseline="0">
                <a:solidFill>
                  <a:schemeClr val="bg1"/>
                </a:solidFill>
              </a:defRPr>
            </a:lvl1pPr>
            <a:lvl2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bg1"/>
                </a:solidFill>
              </a:defRPr>
            </a:lvl2pPr>
            <a:lvl3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bg1"/>
                </a:solidFill>
              </a:defRPr>
            </a:lvl3pPr>
            <a:lvl4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bg1"/>
                </a:solidFill>
              </a:defRPr>
            </a:lvl4pPr>
            <a:lvl5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Presenter name and 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4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5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9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6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0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2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8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9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3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0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ABC061-703B-4E3B-A65C-6ACB675D7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854000"/>
            <a:ext cx="7920000" cy="3600000"/>
          </a:xfrm>
        </p:spPr>
        <p:txBody>
          <a:bodyPr/>
          <a:lstStyle>
            <a:lvl1pPr marL="468000" indent="-468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2400" baseline="0">
                <a:solidFill>
                  <a:schemeClr val="tx2"/>
                </a:solidFill>
              </a:defRPr>
            </a:lvl1pPr>
            <a:lvl2pPr marL="936000" indent="-468000">
              <a:buClr>
                <a:schemeClr val="bg2"/>
              </a:buClr>
              <a:buFont typeface="+mj-lt"/>
              <a:buAutoNum type="alphaLcPeriod"/>
              <a:defRPr baseline="0">
                <a:solidFill>
                  <a:schemeClr val="tx2"/>
                </a:solidFill>
              </a:defRPr>
            </a:lvl2pPr>
          </a:lstStyle>
          <a:p>
            <a:pPr lvl="0"/>
            <a:r>
              <a:rPr lang="en-AU" dirty="0"/>
              <a:t>Insert </a:t>
            </a:r>
            <a:r>
              <a:rPr lang="en-AU" dirty="0" smtClean="0"/>
              <a:t>items here.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BCE561-2A2B-4D94-B690-F098955D2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5ED0243-514D-4B34-8BA6-1F1CD223A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27" y="6130380"/>
            <a:ext cx="280417" cy="21793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24F49806-B7CE-4C90-A1AF-E830FFCD9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0000" y="5544000"/>
            <a:ext cx="1800000" cy="540000"/>
          </a:xfr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300" b="1" i="0" baseline="0">
                <a:solidFill>
                  <a:schemeClr val="tx2"/>
                </a:solidFill>
              </a:defRPr>
            </a:lvl1pPr>
            <a:lvl2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tx2"/>
                </a:solidFill>
              </a:defRPr>
            </a:lvl2pPr>
            <a:lvl3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tx2"/>
                </a:solidFill>
              </a:defRPr>
            </a:lvl3pPr>
            <a:lvl4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tx2"/>
                </a:solidFill>
              </a:defRPr>
            </a:lvl4pPr>
            <a:lvl5pPr algn="r">
              <a:spcBef>
                <a:spcPts val="0"/>
              </a:spcBef>
              <a:spcAft>
                <a:spcPts val="0"/>
              </a:spcAft>
              <a:defRPr sz="13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Presenter name and 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9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2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0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8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4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7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0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8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C60F22F-99BB-4309-A4FA-37E8B1A32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00" y="486000"/>
            <a:ext cx="3960000" cy="1980000"/>
          </a:xfrm>
        </p:spPr>
        <p:txBody>
          <a:bodyPr anchor="t"/>
          <a:lstStyle>
            <a:lvl1pPr algn="l">
              <a:lnSpc>
                <a:spcPct val="100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00" y="2664000"/>
            <a:ext cx="3960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2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3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5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0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0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0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/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00" y="3474000"/>
            <a:ext cx="6300000" cy="2520000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4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3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1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7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9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4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7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3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7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000" y="1890000"/>
            <a:ext cx="7920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99851DF-5FAD-4573-AB5E-56372FD2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6BC071-6417-4B40-A44C-B7E70265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C5A0-B267-416C-BCAE-FF4788D9C091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4AE6D2E-322C-4A33-A91C-36F78CE8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936F8F1C-E43D-4DEA-B0CA-7EDBEC3C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8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5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2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8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8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9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4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5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2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558000"/>
            <a:ext cx="7920000" cy="54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4000" y="1890000"/>
            <a:ext cx="3798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2000" y="1890000"/>
            <a:ext cx="3798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Insert text here. Click the Increase List Level button for styles. Level 1 body text, level 2 heading, levels 3-5 bullets. Click the Decrease List Level button to move backwards through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C130B58B-D63F-487F-AAAB-42889DB3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FA78-6B2E-4195-8372-46D8FA386C43}" type="datetime1">
              <a:rPr lang="en-AU" smtClean="0"/>
              <a:t>1/08/2019</a:t>
            </a:fld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054E9828-04CD-4A51-AC28-67EC2BB4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|  Footer text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E8C23199-7568-4FDD-8E62-A7C6205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2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4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0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3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7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2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6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8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3261-0A95-446E-A31D-29965A6ED9D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1/08/2019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6155-8FF3-4507-B903-DFC3487CB4DF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4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00" y="486000"/>
            <a:ext cx="7956000" cy="792000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00" y="1890000"/>
            <a:ext cx="7920000" cy="3960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00" y="6138000"/>
            <a:ext cx="360000" cy="288000"/>
          </a:xfrm>
          <a:prstGeom prst="rect">
            <a:avLst/>
          </a:prstGeom>
        </p:spPr>
        <p:txBody>
          <a:bodyPr vert="horz" lIns="36000" tIns="36000" rIns="0" bIns="36000" rtlCol="0" anchor="ctr">
            <a:noAutofit/>
          </a:bodyPr>
          <a:lstStyle>
            <a:lvl1pPr algn="l">
              <a:defRPr sz="1300" b="0" baseline="0">
                <a:solidFill>
                  <a:schemeClr val="bg2"/>
                </a:solidFill>
              </a:defRPr>
            </a:lvl1pPr>
          </a:lstStyle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864000" y="6138000"/>
            <a:ext cx="3086100" cy="288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1300" b="0" spc="-50" baseline="0">
                <a:solidFill>
                  <a:schemeClr val="bg2"/>
                </a:solidFill>
              </a:defRPr>
            </a:lvl1pPr>
          </a:lstStyle>
          <a:p>
            <a:r>
              <a:rPr lang="en-AU" smtClean="0"/>
              <a:t>|  Footer text</a:t>
            </a:r>
            <a:endParaRPr lang="en-A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154400" y="6138000"/>
            <a:ext cx="2057400" cy="288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300" b="0" baseline="0">
                <a:solidFill>
                  <a:schemeClr val="bg2"/>
                </a:solidFill>
              </a:defRPr>
            </a:lvl1pPr>
          </a:lstStyle>
          <a:p>
            <a:fld id="{BAC783C6-E6DF-4C80-8784-C8D41095A7C9}" type="datetime1">
              <a:rPr lang="en-AU" smtClean="0"/>
              <a:pPr/>
              <a:t>1/08/2019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8B423C-B16B-48F5-B1C0-5D0D540A2B0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27" y="6130380"/>
            <a:ext cx="280417" cy="2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62" r:id="rId8"/>
    <p:sldLayoutId id="2147483664" r:id="rId9"/>
    <p:sldLayoutId id="2147483665" r:id="rId10"/>
    <p:sldLayoutId id="2147483674" r:id="rId11"/>
    <p:sldLayoutId id="2147483689" r:id="rId12"/>
    <p:sldLayoutId id="2147483688" r:id="rId13"/>
    <p:sldLayoutId id="2147483678" r:id="rId14"/>
    <p:sldLayoutId id="2147483686" r:id="rId15"/>
    <p:sldLayoutId id="2147483687" r:id="rId16"/>
    <p:sldLayoutId id="2147483666" r:id="rId17"/>
    <p:sldLayoutId id="2147483667" r:id="rId18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hf hdr="0" dt="0"/>
  <p:txStyles>
    <p:titleStyle>
      <a:lvl1pPr algn="l" defTabSz="914400" rtl="0" eaLnBrk="1" latinLnBrk="0" hangingPunct="1">
        <a:lnSpc>
          <a:spcPct val="108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1400"/>
        </a:spcAft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1200"/>
        </a:spcAft>
        <a:buFont typeface="Arial" panose="020B0604020202020204" pitchFamily="34" charset="0"/>
        <a:buNone/>
        <a:defRPr sz="2400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+mn-lt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500"/>
        </a:spcAft>
        <a:buClr>
          <a:schemeClr val="accent1"/>
        </a:buClr>
        <a:buFont typeface="Calibri" panose="020F0502020204030204" pitchFamily="34" charset="0"/>
        <a:buChar char="‒"/>
        <a:defRPr sz="18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92000" indent="-270000" algn="l" defTabSz="914400" rtl="0" eaLnBrk="1" latinLnBrk="0" hangingPunct="1">
        <a:buFont typeface="Trebuchet MS" panose="020B0603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0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6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00" y="468000"/>
            <a:ext cx="7956000" cy="1332000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00" y="2448000"/>
            <a:ext cx="7920000" cy="3420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00" y="6138000"/>
            <a:ext cx="360000" cy="288000"/>
          </a:xfrm>
          <a:prstGeom prst="rect">
            <a:avLst/>
          </a:prstGeom>
        </p:spPr>
        <p:txBody>
          <a:bodyPr vert="horz" lIns="36000" tIns="36000" rIns="0" bIns="36000" rtlCol="0" anchor="ctr">
            <a:noAutofit/>
          </a:bodyPr>
          <a:lstStyle>
            <a:lvl1pPr algn="l">
              <a:defRPr sz="1300" b="0" baseline="0">
                <a:solidFill>
                  <a:schemeClr val="bg2"/>
                </a:solidFill>
              </a:defRPr>
            </a:lvl1pPr>
          </a:lstStyle>
          <a:p>
            <a:fld id="{48B5C96C-4BBC-4B33-A047-1AA8DFEEE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864000" y="6138000"/>
            <a:ext cx="3086100" cy="288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1300" b="0" spc="-50" baseline="0">
                <a:solidFill>
                  <a:schemeClr val="bg2"/>
                </a:solidFill>
              </a:defRPr>
            </a:lvl1pPr>
          </a:lstStyle>
          <a:p>
            <a:r>
              <a:rPr lang="en-AU" smtClean="0"/>
              <a:t>|  Footer text</a:t>
            </a:r>
            <a:endParaRPr lang="en-A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154400" y="6138000"/>
            <a:ext cx="2057400" cy="288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300" b="0" baseline="0">
                <a:solidFill>
                  <a:schemeClr val="bg2"/>
                </a:solidFill>
              </a:defRPr>
            </a:lvl1pPr>
          </a:lstStyle>
          <a:p>
            <a:fld id="{BAC783C6-E6DF-4C80-8784-C8D41095A7C9}" type="datetime1">
              <a:rPr lang="en-AU" smtClean="0"/>
              <a:pPr/>
              <a:t>1/08/2019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8B423C-B16B-48F5-B1C0-5D0D540A2B0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27" y="6130380"/>
            <a:ext cx="280417" cy="2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4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4" r:id="rId5"/>
    <p:sldLayoutId id="2147483706" r:id="rId6"/>
    <p:sldLayoutId id="2147483707" r:id="rId7"/>
    <p:sldLayoutId id="2147483708" r:id="rId8"/>
    <p:sldLayoutId id="2147483709" r:id="rId9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hf hdr="0" dt="0"/>
  <p:txStyles>
    <p:titleStyle>
      <a:lvl1pPr algn="l" defTabSz="914400" rtl="0" eaLnBrk="1" latinLnBrk="0" hangingPunct="1">
        <a:lnSpc>
          <a:spcPct val="108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1400"/>
        </a:spcAft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1200"/>
        </a:spcAft>
        <a:buFont typeface="Arial" panose="020B0604020202020204" pitchFamily="34" charset="0"/>
        <a:buNone/>
        <a:defRPr sz="2400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+mn-lt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500"/>
        </a:spcAft>
        <a:buClr>
          <a:schemeClr val="accent1"/>
        </a:buClr>
        <a:buFont typeface="Calibri" panose="020F0502020204030204" pitchFamily="34" charset="0"/>
        <a:buChar char="‒"/>
        <a:defRPr sz="18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92000" indent="-270000" algn="l" defTabSz="914400" rtl="0" eaLnBrk="1" latinLnBrk="0" hangingPunct="1">
        <a:buFont typeface="Trebuchet MS" panose="020B0603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8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6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3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7F13261-0A95-446E-A31D-29965A6ED9D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1/08/2019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3E6155-8FF3-4507-B903-DFC3487CB4D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5C7F2B-D901-4DE8-885B-A034C0C93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Indigenous charities:</a:t>
            </a:r>
            <a:br>
              <a:rPr lang="en-AU" dirty="0" smtClean="0"/>
            </a:br>
            <a:r>
              <a:rPr lang="en-AU" dirty="0" smtClean="0"/>
              <a:t>CLAANZ 2019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685E2C8-1940-4372-8D9A-A299A906A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000" y="3163330"/>
            <a:ext cx="3960000" cy="1013253"/>
          </a:xfrm>
        </p:spPr>
        <p:txBody>
          <a:bodyPr/>
          <a:lstStyle/>
          <a:p>
            <a:r>
              <a:rPr lang="en-AU" dirty="0" smtClean="0"/>
              <a:t>Annie Keely</a:t>
            </a:r>
          </a:p>
          <a:p>
            <a:r>
              <a:rPr lang="en-AU" dirty="0" smtClean="0"/>
              <a:t>Manager Advice NFP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3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5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1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68" y="0"/>
            <a:ext cx="926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1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735"/>
            <a:ext cx="9144000" cy="59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392"/>
            <a:ext cx="9144000" cy="58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7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9" y="0"/>
            <a:ext cx="8773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9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8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47"/>
            <a:ext cx="9144000" cy="63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262"/>
            <a:ext cx="9144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635"/>
            <a:ext cx="9144000" cy="59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812"/>
            <a:ext cx="9144000" cy="59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2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664"/>
            <a:ext cx="9144000" cy="60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9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549"/>
            <a:ext cx="9144000" cy="59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656"/>
            <a:ext cx="9144000" cy="59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990"/>
            <a:ext cx="9144000" cy="60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58" y="0"/>
            <a:ext cx="7844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9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41"/>
            <a:ext cx="9144000" cy="59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809"/>
            <a:ext cx="9144000" cy="60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619"/>
            <a:ext cx="9144000" cy="60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575"/>
            <a:ext cx="9144000" cy="60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47"/>
            <a:ext cx="9144000" cy="60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3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442"/>
            <a:ext cx="9144000" cy="59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4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571"/>
            <a:ext cx="9144000" cy="60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2" y="0"/>
            <a:ext cx="785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4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3846"/>
            <a:ext cx="7886700" cy="1106843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846"/>
            <a:ext cx="9144000" cy="56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3938"/>
            <a:ext cx="7886700" cy="1291687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938"/>
            <a:ext cx="9144000" cy="57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9144000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4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492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9144000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2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8ED3CBD-7E75-4F75-BD56-2D26F1903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632011" y="5559275"/>
            <a:ext cx="324000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D432E0-FC68-497B-85C1-410F2272E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Justice Connect</a:t>
            </a:r>
            <a:br>
              <a:rPr lang="en-US" dirty="0" smtClean="0"/>
            </a:br>
            <a:r>
              <a:rPr lang="en-US" dirty="0" smtClean="0"/>
              <a:t>NFP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7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95"/>
            <a:ext cx="9144000" cy="58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576"/>
            <a:ext cx="9144000" cy="57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2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102"/>
            <a:ext cx="9144000" cy="62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748"/>
            <a:ext cx="9144000" cy="562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159"/>
            <a:ext cx="9144000" cy="57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6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716"/>
            <a:ext cx="9144000" cy="594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C One Line Titles">
  <a:themeElements>
    <a:clrScheme name="Justice Connect Theme">
      <a:dk1>
        <a:srgbClr val="000000"/>
      </a:dk1>
      <a:lt1>
        <a:sysClr val="window" lastClr="FFFFFF"/>
      </a:lt1>
      <a:dk2>
        <a:srgbClr val="024559"/>
      </a:dk2>
      <a:lt2>
        <a:srgbClr val="648290"/>
      </a:lt2>
      <a:accent1>
        <a:srgbClr val="F47932"/>
      </a:accent1>
      <a:accent2>
        <a:srgbClr val="00B2AD"/>
      </a:accent2>
      <a:accent3>
        <a:srgbClr val="44C8F5"/>
      </a:accent3>
      <a:accent4>
        <a:srgbClr val="0083C2"/>
      </a:accent4>
      <a:accent5>
        <a:srgbClr val="0E4E96"/>
      </a:accent5>
      <a:accent6>
        <a:srgbClr val="804098"/>
      </a:accent6>
      <a:hlink>
        <a:srgbClr val="0000FF"/>
      </a:hlink>
      <a:folHlink>
        <a:srgbClr val="9900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t"/>
      <a:lstStyle>
        <a:defPPr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JC Table Header Fill 100%">
      <a:srgbClr val="00B2AD"/>
    </a:custClr>
    <a:custClr name="JC Table Fill 10%">
      <a:srgbClr val="E6F7F7"/>
    </a:custClr>
  </a:custClrLst>
  <a:extLst>
    <a:ext uri="{05A4C25C-085E-4340-85A3-A5531E510DB2}">
      <thm15:themeFamily xmlns:thm15="http://schemas.microsoft.com/office/thememl/2012/main" name="NFP powerpoint template v1" id="{657B4BAD-3980-43A6-B02A-C6334755F0A5}" vid="{9C4DAAD5-1A9E-4E18-A72C-B80EC1F0D1D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C Two Line Titles">
  <a:themeElements>
    <a:clrScheme name="Justice Connect Theme">
      <a:dk1>
        <a:srgbClr val="000000"/>
      </a:dk1>
      <a:lt1>
        <a:sysClr val="window" lastClr="FFFFFF"/>
      </a:lt1>
      <a:dk2>
        <a:srgbClr val="024559"/>
      </a:dk2>
      <a:lt2>
        <a:srgbClr val="648290"/>
      </a:lt2>
      <a:accent1>
        <a:srgbClr val="F47932"/>
      </a:accent1>
      <a:accent2>
        <a:srgbClr val="00B2AD"/>
      </a:accent2>
      <a:accent3>
        <a:srgbClr val="44C8F5"/>
      </a:accent3>
      <a:accent4>
        <a:srgbClr val="0083C2"/>
      </a:accent4>
      <a:accent5>
        <a:srgbClr val="0E4E96"/>
      </a:accent5>
      <a:accent6>
        <a:srgbClr val="804098"/>
      </a:accent6>
      <a:hlink>
        <a:srgbClr val="0000FF"/>
      </a:hlink>
      <a:folHlink>
        <a:srgbClr val="9900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t"/>
      <a:lstStyle>
        <a:defPPr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JC Table Header Fill 100%">
      <a:srgbClr val="00B2AD"/>
    </a:custClr>
    <a:custClr name="JC Table Fill 10%">
      <a:srgbClr val="E6F7F7"/>
    </a:custClr>
  </a:custClrLst>
  <a:extLst>
    <a:ext uri="{05A4C25C-085E-4340-85A3-A5531E510DB2}">
      <thm15:themeFamily xmlns:thm15="http://schemas.microsoft.com/office/thememl/2012/main" name="NFP powerpoint template v1" id="{657B4BAD-3980-43A6-B02A-C6334755F0A5}" vid="{A572E8D3-390E-4BC2-B987-99B47F73C6A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NFP powerpoint template v1</Template>
  <TotalTime>123</TotalTime>
  <Words>11</Words>
  <Application>Microsoft Office PowerPoint</Application>
  <PresentationFormat>On-screen Show (4:3)</PresentationFormat>
  <Paragraphs>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Arial</vt:lpstr>
      <vt:lpstr>Calibri</vt:lpstr>
      <vt:lpstr>Calibri Light</vt:lpstr>
      <vt:lpstr>JC One Line Titles</vt:lpstr>
      <vt:lpstr>JC Two Line Titles</vt:lpstr>
      <vt:lpstr>Office Theme</vt:lpstr>
      <vt:lpstr>1_Office Theme</vt:lpstr>
      <vt:lpstr>2_Office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4_Office Theme</vt:lpstr>
      <vt:lpstr>11_Office Theme</vt:lpstr>
      <vt:lpstr>12_Office Theme</vt:lpstr>
      <vt:lpstr>13_Office Theme</vt:lpstr>
      <vt:lpstr>14_Office Theme</vt:lpstr>
      <vt:lpstr>Indigenous charities: CLAANZ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Justice Connect NFP Law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Annie Keely</dc:creator>
  <cp:lastModifiedBy>Woodward 1</cp:lastModifiedBy>
  <cp:revision>14</cp:revision>
  <dcterms:created xsi:type="dcterms:W3CDTF">2019-07-31T00:51:32Z</dcterms:created>
  <dcterms:modified xsi:type="dcterms:W3CDTF">2019-08-01T00:57:51Z</dcterms:modified>
</cp:coreProperties>
</file>